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70" r:id="rId3"/>
    <p:sldId id="26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D5008B-7C47-45D4-8D3A-219100F0955E}">
          <p14:sldIdLst>
            <p14:sldId id="256"/>
            <p14:sldId id="270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EF3894-C95A-43DB-A169-91B38C3E7D30}" v="27" dt="2024-02-23T20:05:57.8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3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dodo, Agus A" userId="7e0b41b2-95c0-44fb-a591-8707edf6eef7" providerId="ADAL" clId="{9EEF3894-C95A-43DB-A169-91B38C3E7D30}"/>
    <pc:docChg chg="undo custSel addSld delSld modSld modSection">
      <pc:chgData name="Widodo, Agus A" userId="7e0b41b2-95c0-44fb-a591-8707edf6eef7" providerId="ADAL" clId="{9EEF3894-C95A-43DB-A169-91B38C3E7D30}" dt="2024-02-23T20:06:40.614" v="979" actId="313"/>
      <pc:docMkLst>
        <pc:docMk/>
      </pc:docMkLst>
      <pc:sldChg chg="addSp delSp modSp mod">
        <pc:chgData name="Widodo, Agus A" userId="7e0b41b2-95c0-44fb-a591-8707edf6eef7" providerId="ADAL" clId="{9EEF3894-C95A-43DB-A169-91B38C3E7D30}" dt="2024-02-23T19:00:54.632" v="174" actId="1076"/>
        <pc:sldMkLst>
          <pc:docMk/>
          <pc:sldMk cId="1047556459" sldId="256"/>
        </pc:sldMkLst>
        <pc:spChg chg="mod">
          <ac:chgData name="Widodo, Agus A" userId="7e0b41b2-95c0-44fb-a591-8707edf6eef7" providerId="ADAL" clId="{9EEF3894-C95A-43DB-A169-91B38C3E7D30}" dt="2024-02-23T19:00:28.143" v="168" actId="1076"/>
          <ac:spMkLst>
            <pc:docMk/>
            <pc:sldMk cId="1047556459" sldId="256"/>
            <ac:spMk id="3" creationId="{5570A53C-6794-4892-8660-E3F7AF5C801F}"/>
          </ac:spMkLst>
        </pc:spChg>
        <pc:spChg chg="add mod">
          <ac:chgData name="Widodo, Agus A" userId="7e0b41b2-95c0-44fb-a591-8707edf6eef7" providerId="ADAL" clId="{9EEF3894-C95A-43DB-A169-91B38C3E7D30}" dt="2024-02-23T18:18:37.076" v="16"/>
          <ac:spMkLst>
            <pc:docMk/>
            <pc:sldMk cId="1047556459" sldId="256"/>
            <ac:spMk id="13" creationId="{F07BA510-2672-4F3E-D485-C2A469EB66A0}"/>
          </ac:spMkLst>
        </pc:spChg>
        <pc:picChg chg="add del mod">
          <ac:chgData name="Widodo, Agus A" userId="7e0b41b2-95c0-44fb-a591-8707edf6eef7" providerId="ADAL" clId="{9EEF3894-C95A-43DB-A169-91B38C3E7D30}" dt="2024-02-23T18:16:25.363" v="9" actId="478"/>
          <ac:picMkLst>
            <pc:docMk/>
            <pc:sldMk cId="1047556459" sldId="256"/>
            <ac:picMk id="10" creationId="{4678840E-4F7B-A62B-3BED-42954E5C4CB5}"/>
          </ac:picMkLst>
        </pc:picChg>
        <pc:picChg chg="add del mod">
          <ac:chgData name="Widodo, Agus A" userId="7e0b41b2-95c0-44fb-a591-8707edf6eef7" providerId="ADAL" clId="{9EEF3894-C95A-43DB-A169-91B38C3E7D30}" dt="2024-02-23T19:00:39.586" v="170" actId="478"/>
          <ac:picMkLst>
            <pc:docMk/>
            <pc:sldMk cId="1047556459" sldId="256"/>
            <ac:picMk id="12" creationId="{BA97AFEA-C8BF-5478-07F1-EE6634FA5EE0}"/>
          </ac:picMkLst>
        </pc:picChg>
        <pc:picChg chg="add mod">
          <ac:chgData name="Widodo, Agus A" userId="7e0b41b2-95c0-44fb-a591-8707edf6eef7" providerId="ADAL" clId="{9EEF3894-C95A-43DB-A169-91B38C3E7D30}" dt="2024-02-23T19:00:54.632" v="174" actId="1076"/>
          <ac:picMkLst>
            <pc:docMk/>
            <pc:sldMk cId="1047556459" sldId="256"/>
            <ac:picMk id="15" creationId="{E32BD507-1CD6-FABB-4653-94E773C7B025}"/>
          </ac:picMkLst>
        </pc:picChg>
      </pc:sldChg>
      <pc:sldChg chg="del">
        <pc:chgData name="Widodo, Agus A" userId="7e0b41b2-95c0-44fb-a591-8707edf6eef7" providerId="ADAL" clId="{9EEF3894-C95A-43DB-A169-91B38C3E7D30}" dt="2024-02-23T18:05:30.470" v="0" actId="47"/>
        <pc:sldMkLst>
          <pc:docMk/>
          <pc:sldMk cId="3929783575" sldId="257"/>
        </pc:sldMkLst>
      </pc:sldChg>
      <pc:sldChg chg="del">
        <pc:chgData name="Widodo, Agus A" userId="7e0b41b2-95c0-44fb-a591-8707edf6eef7" providerId="ADAL" clId="{9EEF3894-C95A-43DB-A169-91B38C3E7D30}" dt="2024-02-23T18:05:30.470" v="0" actId="47"/>
        <pc:sldMkLst>
          <pc:docMk/>
          <pc:sldMk cId="2405268846" sldId="258"/>
        </pc:sldMkLst>
      </pc:sldChg>
      <pc:sldChg chg="del">
        <pc:chgData name="Widodo, Agus A" userId="7e0b41b2-95c0-44fb-a591-8707edf6eef7" providerId="ADAL" clId="{9EEF3894-C95A-43DB-A169-91B38C3E7D30}" dt="2024-02-23T18:05:30.470" v="0" actId="47"/>
        <pc:sldMkLst>
          <pc:docMk/>
          <pc:sldMk cId="3666692868" sldId="259"/>
        </pc:sldMkLst>
      </pc:sldChg>
      <pc:sldChg chg="del">
        <pc:chgData name="Widodo, Agus A" userId="7e0b41b2-95c0-44fb-a591-8707edf6eef7" providerId="ADAL" clId="{9EEF3894-C95A-43DB-A169-91B38C3E7D30}" dt="2024-02-23T18:05:30.470" v="0" actId="47"/>
        <pc:sldMkLst>
          <pc:docMk/>
          <pc:sldMk cId="1668844574" sldId="260"/>
        </pc:sldMkLst>
      </pc:sldChg>
      <pc:sldChg chg="del">
        <pc:chgData name="Widodo, Agus A" userId="7e0b41b2-95c0-44fb-a591-8707edf6eef7" providerId="ADAL" clId="{9EEF3894-C95A-43DB-A169-91B38C3E7D30}" dt="2024-02-23T18:05:38.882" v="1" actId="47"/>
        <pc:sldMkLst>
          <pc:docMk/>
          <pc:sldMk cId="1565011255" sldId="262"/>
        </pc:sldMkLst>
      </pc:sldChg>
      <pc:sldChg chg="del">
        <pc:chgData name="Widodo, Agus A" userId="7e0b41b2-95c0-44fb-a591-8707edf6eef7" providerId="ADAL" clId="{9EEF3894-C95A-43DB-A169-91B38C3E7D30}" dt="2024-02-23T18:05:38.882" v="1" actId="47"/>
        <pc:sldMkLst>
          <pc:docMk/>
          <pc:sldMk cId="849403954" sldId="263"/>
        </pc:sldMkLst>
      </pc:sldChg>
      <pc:sldChg chg="del">
        <pc:chgData name="Widodo, Agus A" userId="7e0b41b2-95c0-44fb-a591-8707edf6eef7" providerId="ADAL" clId="{9EEF3894-C95A-43DB-A169-91B38C3E7D30}" dt="2024-02-23T18:05:30.470" v="0" actId="47"/>
        <pc:sldMkLst>
          <pc:docMk/>
          <pc:sldMk cId="73801947" sldId="264"/>
        </pc:sldMkLst>
      </pc:sldChg>
      <pc:sldChg chg="del">
        <pc:chgData name="Widodo, Agus A" userId="7e0b41b2-95c0-44fb-a591-8707edf6eef7" providerId="ADAL" clId="{9EEF3894-C95A-43DB-A169-91B38C3E7D30}" dt="2024-02-23T18:05:38.882" v="1" actId="47"/>
        <pc:sldMkLst>
          <pc:docMk/>
          <pc:sldMk cId="526871954" sldId="265"/>
        </pc:sldMkLst>
      </pc:sldChg>
      <pc:sldChg chg="del">
        <pc:chgData name="Widodo, Agus A" userId="7e0b41b2-95c0-44fb-a591-8707edf6eef7" providerId="ADAL" clId="{9EEF3894-C95A-43DB-A169-91B38C3E7D30}" dt="2024-02-23T18:05:38.882" v="1" actId="47"/>
        <pc:sldMkLst>
          <pc:docMk/>
          <pc:sldMk cId="3998201375" sldId="267"/>
        </pc:sldMkLst>
      </pc:sldChg>
      <pc:sldChg chg="del">
        <pc:chgData name="Widodo, Agus A" userId="7e0b41b2-95c0-44fb-a591-8707edf6eef7" providerId="ADAL" clId="{9EEF3894-C95A-43DB-A169-91B38C3E7D30}" dt="2024-02-23T18:05:30.470" v="0" actId="47"/>
        <pc:sldMkLst>
          <pc:docMk/>
          <pc:sldMk cId="1496686488" sldId="268"/>
        </pc:sldMkLst>
      </pc:sldChg>
      <pc:sldChg chg="addSp delSp modSp mod">
        <pc:chgData name="Widodo, Agus A" userId="7e0b41b2-95c0-44fb-a591-8707edf6eef7" providerId="ADAL" clId="{9EEF3894-C95A-43DB-A169-91B38C3E7D30}" dt="2024-02-23T20:06:40.614" v="979" actId="313"/>
        <pc:sldMkLst>
          <pc:docMk/>
          <pc:sldMk cId="62056233" sldId="269"/>
        </pc:sldMkLst>
        <pc:spChg chg="mod">
          <ac:chgData name="Widodo, Agus A" userId="7e0b41b2-95c0-44fb-a591-8707edf6eef7" providerId="ADAL" clId="{9EEF3894-C95A-43DB-A169-91B38C3E7D30}" dt="2024-02-23T19:07:23.263" v="314" actId="1076"/>
          <ac:spMkLst>
            <pc:docMk/>
            <pc:sldMk cId="62056233" sldId="269"/>
            <ac:spMk id="3" creationId="{578B7177-EDB0-45E6-98E4-0110CBB9129F}"/>
          </ac:spMkLst>
        </pc:spChg>
        <pc:spChg chg="del">
          <ac:chgData name="Widodo, Agus A" userId="7e0b41b2-95c0-44fb-a591-8707edf6eef7" providerId="ADAL" clId="{9EEF3894-C95A-43DB-A169-91B38C3E7D30}" dt="2024-02-23T19:07:20.288" v="312" actId="478"/>
          <ac:spMkLst>
            <pc:docMk/>
            <pc:sldMk cId="62056233" sldId="269"/>
            <ac:spMk id="5" creationId="{91735B35-37A8-4FE9-BE8C-4FE125F7F16D}"/>
          </ac:spMkLst>
        </pc:spChg>
        <pc:spChg chg="del">
          <ac:chgData name="Widodo, Agus A" userId="7e0b41b2-95c0-44fb-a591-8707edf6eef7" providerId="ADAL" clId="{9EEF3894-C95A-43DB-A169-91B38C3E7D30}" dt="2024-02-23T19:07:56.067" v="322" actId="478"/>
          <ac:spMkLst>
            <pc:docMk/>
            <pc:sldMk cId="62056233" sldId="269"/>
            <ac:spMk id="6" creationId="{8028A8A1-3B2B-4BB5-AADC-01E0CDEB9250}"/>
          </ac:spMkLst>
        </pc:spChg>
        <pc:spChg chg="del">
          <ac:chgData name="Widodo, Agus A" userId="7e0b41b2-95c0-44fb-a591-8707edf6eef7" providerId="ADAL" clId="{9EEF3894-C95A-43DB-A169-91B38C3E7D30}" dt="2024-02-23T19:07:21.986" v="313" actId="478"/>
          <ac:spMkLst>
            <pc:docMk/>
            <pc:sldMk cId="62056233" sldId="269"/>
            <ac:spMk id="7" creationId="{9ACE2DFA-1617-4C88-A686-1152D019EAA5}"/>
          </ac:spMkLst>
        </pc:spChg>
        <pc:spChg chg="del">
          <ac:chgData name="Widodo, Agus A" userId="7e0b41b2-95c0-44fb-a591-8707edf6eef7" providerId="ADAL" clId="{9EEF3894-C95A-43DB-A169-91B38C3E7D30}" dt="2024-02-23T19:07:50.628" v="319" actId="478"/>
          <ac:spMkLst>
            <pc:docMk/>
            <pc:sldMk cId="62056233" sldId="269"/>
            <ac:spMk id="8" creationId="{64CCCAF0-3BC9-40BD-A21A-48060D16A731}"/>
          </ac:spMkLst>
        </pc:spChg>
        <pc:spChg chg="del">
          <ac:chgData name="Widodo, Agus A" userId="7e0b41b2-95c0-44fb-a591-8707edf6eef7" providerId="ADAL" clId="{9EEF3894-C95A-43DB-A169-91B38C3E7D30}" dt="2024-02-23T19:07:55.108" v="321" actId="478"/>
          <ac:spMkLst>
            <pc:docMk/>
            <pc:sldMk cId="62056233" sldId="269"/>
            <ac:spMk id="9" creationId="{FAA60FF4-8C79-4F1C-8DEA-5C2BAF730004}"/>
          </ac:spMkLst>
        </pc:spChg>
        <pc:spChg chg="del mod">
          <ac:chgData name="Widodo, Agus A" userId="7e0b41b2-95c0-44fb-a591-8707edf6eef7" providerId="ADAL" clId="{9EEF3894-C95A-43DB-A169-91B38C3E7D30}" dt="2024-02-23T19:07:50.628" v="319" actId="478"/>
          <ac:spMkLst>
            <pc:docMk/>
            <pc:sldMk cId="62056233" sldId="269"/>
            <ac:spMk id="10" creationId="{FBFBF12E-6F93-4B20-AE7E-3D13D9527E09}"/>
          </ac:spMkLst>
        </pc:spChg>
        <pc:spChg chg="del mod">
          <ac:chgData name="Widodo, Agus A" userId="7e0b41b2-95c0-44fb-a591-8707edf6eef7" providerId="ADAL" clId="{9EEF3894-C95A-43DB-A169-91B38C3E7D30}" dt="2024-02-23T19:07:32.278" v="316" actId="478"/>
          <ac:spMkLst>
            <pc:docMk/>
            <pc:sldMk cId="62056233" sldId="269"/>
            <ac:spMk id="11" creationId="{D1A753AF-B1D0-489B-96B2-E6ACDE093A49}"/>
          </ac:spMkLst>
        </pc:spChg>
        <pc:spChg chg="del">
          <ac:chgData name="Widodo, Agus A" userId="7e0b41b2-95c0-44fb-a591-8707edf6eef7" providerId="ADAL" clId="{9EEF3894-C95A-43DB-A169-91B38C3E7D30}" dt="2024-02-23T19:07:50.628" v="319" actId="478"/>
          <ac:spMkLst>
            <pc:docMk/>
            <pc:sldMk cId="62056233" sldId="269"/>
            <ac:spMk id="12" creationId="{CBA6A152-A0F8-423A-9478-67AE18858E69}"/>
          </ac:spMkLst>
        </pc:spChg>
        <pc:spChg chg="del mod">
          <ac:chgData name="Widodo, Agus A" userId="7e0b41b2-95c0-44fb-a591-8707edf6eef7" providerId="ADAL" clId="{9EEF3894-C95A-43DB-A169-91B38C3E7D30}" dt="2024-02-23T19:07:50.628" v="319" actId="478"/>
          <ac:spMkLst>
            <pc:docMk/>
            <pc:sldMk cId="62056233" sldId="269"/>
            <ac:spMk id="13" creationId="{27530795-52FF-4728-AE64-0122EE7F4B9F}"/>
          </ac:spMkLst>
        </pc:spChg>
        <pc:spChg chg="del">
          <ac:chgData name="Widodo, Agus A" userId="7e0b41b2-95c0-44fb-a591-8707edf6eef7" providerId="ADAL" clId="{9EEF3894-C95A-43DB-A169-91B38C3E7D30}" dt="2024-02-23T19:04:17.573" v="234" actId="478"/>
          <ac:spMkLst>
            <pc:docMk/>
            <pc:sldMk cId="62056233" sldId="269"/>
            <ac:spMk id="14" creationId="{3862945E-88F3-40A4-9A38-15AD7A20DCCD}"/>
          </ac:spMkLst>
        </pc:spChg>
        <pc:spChg chg="del">
          <ac:chgData name="Widodo, Agus A" userId="7e0b41b2-95c0-44fb-a591-8707edf6eef7" providerId="ADAL" clId="{9EEF3894-C95A-43DB-A169-91B38C3E7D30}" dt="2024-02-23T19:07:50.628" v="319" actId="478"/>
          <ac:spMkLst>
            <pc:docMk/>
            <pc:sldMk cId="62056233" sldId="269"/>
            <ac:spMk id="15" creationId="{B80E3A1F-A7D9-4745-8405-E5A6C16ACE8E}"/>
          </ac:spMkLst>
        </pc:spChg>
        <pc:spChg chg="del">
          <ac:chgData name="Widodo, Agus A" userId="7e0b41b2-95c0-44fb-a591-8707edf6eef7" providerId="ADAL" clId="{9EEF3894-C95A-43DB-A169-91B38C3E7D30}" dt="2024-02-23T19:02:11.204" v="202" actId="478"/>
          <ac:spMkLst>
            <pc:docMk/>
            <pc:sldMk cId="62056233" sldId="269"/>
            <ac:spMk id="16" creationId="{A2A600A5-00D0-4784-AFDA-537403365E56}"/>
          </ac:spMkLst>
        </pc:spChg>
        <pc:spChg chg="del">
          <ac:chgData name="Widodo, Agus A" userId="7e0b41b2-95c0-44fb-a591-8707edf6eef7" providerId="ADAL" clId="{9EEF3894-C95A-43DB-A169-91B38C3E7D30}" dt="2024-02-23T19:07:32.278" v="316" actId="478"/>
          <ac:spMkLst>
            <pc:docMk/>
            <pc:sldMk cId="62056233" sldId="269"/>
            <ac:spMk id="17" creationId="{4EBF13FB-2DAD-404E-8BD4-0AEF228692E7}"/>
          </ac:spMkLst>
        </pc:spChg>
        <pc:spChg chg="del">
          <ac:chgData name="Widodo, Agus A" userId="7e0b41b2-95c0-44fb-a591-8707edf6eef7" providerId="ADAL" clId="{9EEF3894-C95A-43DB-A169-91B38C3E7D30}" dt="2024-02-23T19:07:32.278" v="316" actId="478"/>
          <ac:spMkLst>
            <pc:docMk/>
            <pc:sldMk cId="62056233" sldId="269"/>
            <ac:spMk id="18" creationId="{F0DF950A-0D48-448D-BDCE-44C0FEAC3825}"/>
          </ac:spMkLst>
        </pc:spChg>
        <pc:spChg chg="add del mod">
          <ac:chgData name="Widodo, Agus A" userId="7e0b41b2-95c0-44fb-a591-8707edf6eef7" providerId="ADAL" clId="{9EEF3894-C95A-43DB-A169-91B38C3E7D30}" dt="2024-02-23T19:07:50.628" v="319" actId="478"/>
          <ac:spMkLst>
            <pc:docMk/>
            <pc:sldMk cId="62056233" sldId="269"/>
            <ac:spMk id="21" creationId="{376430E0-54A8-5951-B15A-A7FD3E11BD19}"/>
          </ac:spMkLst>
        </pc:spChg>
        <pc:spChg chg="del">
          <ac:chgData name="Widodo, Agus A" userId="7e0b41b2-95c0-44fb-a591-8707edf6eef7" providerId="ADAL" clId="{9EEF3894-C95A-43DB-A169-91B38C3E7D30}" dt="2024-02-23T19:07:52.657" v="320" actId="478"/>
          <ac:spMkLst>
            <pc:docMk/>
            <pc:sldMk cId="62056233" sldId="269"/>
            <ac:spMk id="22" creationId="{EDCFFA05-EE26-42F4-88C1-1343E915C6F6}"/>
          </ac:spMkLst>
        </pc:spChg>
        <pc:spChg chg="del">
          <ac:chgData name="Widodo, Agus A" userId="7e0b41b2-95c0-44fb-a591-8707edf6eef7" providerId="ADAL" clId="{9EEF3894-C95A-43DB-A169-91B38C3E7D30}" dt="2024-02-23T19:02:13.587" v="205" actId="478"/>
          <ac:spMkLst>
            <pc:docMk/>
            <pc:sldMk cId="62056233" sldId="269"/>
            <ac:spMk id="24" creationId="{9E697E86-81CE-4ED0-88FE-3A785F73275C}"/>
          </ac:spMkLst>
        </pc:spChg>
        <pc:spChg chg="add del mod ord">
          <ac:chgData name="Widodo, Agus A" userId="7e0b41b2-95c0-44fb-a591-8707edf6eef7" providerId="ADAL" clId="{9EEF3894-C95A-43DB-A169-91B38C3E7D30}" dt="2024-02-23T20:06:28.413" v="977" actId="14100"/>
          <ac:spMkLst>
            <pc:docMk/>
            <pc:sldMk cId="62056233" sldId="269"/>
            <ac:spMk id="28" creationId="{E6C58312-3576-A89B-D274-BFE3D758F6F2}"/>
          </ac:spMkLst>
        </pc:spChg>
        <pc:spChg chg="del">
          <ac:chgData name="Widodo, Agus A" userId="7e0b41b2-95c0-44fb-a591-8707edf6eef7" providerId="ADAL" clId="{9EEF3894-C95A-43DB-A169-91B38C3E7D30}" dt="2024-02-23T19:02:09.698" v="201" actId="478"/>
          <ac:spMkLst>
            <pc:docMk/>
            <pc:sldMk cId="62056233" sldId="269"/>
            <ac:spMk id="29" creationId="{3583380B-C733-4F46-8349-587E637DE102}"/>
          </ac:spMkLst>
        </pc:spChg>
        <pc:spChg chg="add del mod">
          <ac:chgData name="Widodo, Agus A" userId="7e0b41b2-95c0-44fb-a591-8707edf6eef7" providerId="ADAL" clId="{9EEF3894-C95A-43DB-A169-91B38C3E7D30}" dt="2024-02-23T19:21:16.325" v="399" actId="478"/>
          <ac:spMkLst>
            <pc:docMk/>
            <pc:sldMk cId="62056233" sldId="269"/>
            <ac:spMk id="36" creationId="{52A4F94C-C657-7389-00BF-BE65AA3AA2A5}"/>
          </ac:spMkLst>
        </pc:spChg>
        <pc:spChg chg="add mod">
          <ac:chgData name="Widodo, Agus A" userId="7e0b41b2-95c0-44fb-a591-8707edf6eef7" providerId="ADAL" clId="{9EEF3894-C95A-43DB-A169-91B38C3E7D30}" dt="2024-02-23T20:06:40.614" v="979" actId="313"/>
          <ac:spMkLst>
            <pc:docMk/>
            <pc:sldMk cId="62056233" sldId="269"/>
            <ac:spMk id="37" creationId="{87098DE3-B0F2-6159-3142-F5708D76F7D4}"/>
          </ac:spMkLst>
        </pc:spChg>
        <pc:spChg chg="del mod">
          <ac:chgData name="Widodo, Agus A" userId="7e0b41b2-95c0-44fb-a591-8707edf6eef7" providerId="ADAL" clId="{9EEF3894-C95A-43DB-A169-91B38C3E7D30}" dt="2024-02-23T19:07:50.628" v="319" actId="478"/>
          <ac:spMkLst>
            <pc:docMk/>
            <pc:sldMk cId="62056233" sldId="269"/>
            <ac:spMk id="38" creationId="{CDD9DC65-96BA-46E6-8C76-B4D00686193C}"/>
          </ac:spMkLst>
        </pc:spChg>
        <pc:spChg chg="del mod">
          <ac:chgData name="Widodo, Agus A" userId="7e0b41b2-95c0-44fb-a591-8707edf6eef7" providerId="ADAL" clId="{9EEF3894-C95A-43DB-A169-91B38C3E7D30}" dt="2024-02-23T19:02:17.221" v="209" actId="478"/>
          <ac:spMkLst>
            <pc:docMk/>
            <pc:sldMk cId="62056233" sldId="269"/>
            <ac:spMk id="39" creationId="{F9B07F0E-B191-44E1-8D22-14149946E88D}"/>
          </ac:spMkLst>
        </pc:spChg>
        <pc:spChg chg="add mod">
          <ac:chgData name="Widodo, Agus A" userId="7e0b41b2-95c0-44fb-a591-8707edf6eef7" providerId="ADAL" clId="{9EEF3894-C95A-43DB-A169-91B38C3E7D30}" dt="2024-02-23T20:05:07.742" v="966" actId="2711"/>
          <ac:spMkLst>
            <pc:docMk/>
            <pc:sldMk cId="62056233" sldId="269"/>
            <ac:spMk id="40" creationId="{1B09277B-B212-5C43-3BC1-607BCE0DC148}"/>
          </ac:spMkLst>
        </pc:spChg>
        <pc:spChg chg="add mod">
          <ac:chgData name="Widodo, Agus A" userId="7e0b41b2-95c0-44fb-a591-8707edf6eef7" providerId="ADAL" clId="{9EEF3894-C95A-43DB-A169-91B38C3E7D30}" dt="2024-02-23T20:06:13.965" v="975" actId="1076"/>
          <ac:spMkLst>
            <pc:docMk/>
            <pc:sldMk cId="62056233" sldId="269"/>
            <ac:spMk id="41" creationId="{BBAAF2AA-0231-508B-48E8-24A45134CA34}"/>
          </ac:spMkLst>
        </pc:spChg>
        <pc:spChg chg="del">
          <ac:chgData name="Widodo, Agus A" userId="7e0b41b2-95c0-44fb-a591-8707edf6eef7" providerId="ADAL" clId="{9EEF3894-C95A-43DB-A169-91B38C3E7D30}" dt="2024-02-23T19:02:16.424" v="208" actId="478"/>
          <ac:spMkLst>
            <pc:docMk/>
            <pc:sldMk cId="62056233" sldId="269"/>
            <ac:spMk id="54" creationId="{051BC884-4465-4A83-8EB9-9D5C037B82E0}"/>
          </ac:spMkLst>
        </pc:spChg>
        <pc:spChg chg="del">
          <ac:chgData name="Widodo, Agus A" userId="7e0b41b2-95c0-44fb-a591-8707edf6eef7" providerId="ADAL" clId="{9EEF3894-C95A-43DB-A169-91B38C3E7D30}" dt="2024-02-23T19:07:57.636" v="323" actId="478"/>
          <ac:spMkLst>
            <pc:docMk/>
            <pc:sldMk cId="62056233" sldId="269"/>
            <ac:spMk id="62" creationId="{E2557819-C620-466C-A685-5640AF26620F}"/>
          </ac:spMkLst>
        </pc:spChg>
        <pc:spChg chg="del">
          <ac:chgData name="Widodo, Agus A" userId="7e0b41b2-95c0-44fb-a591-8707edf6eef7" providerId="ADAL" clId="{9EEF3894-C95A-43DB-A169-91B38C3E7D30}" dt="2024-02-23T19:07:50.628" v="319" actId="478"/>
          <ac:spMkLst>
            <pc:docMk/>
            <pc:sldMk cId="62056233" sldId="269"/>
            <ac:spMk id="63" creationId="{921ED21D-3882-467B-81B5-45F470A40355}"/>
          </ac:spMkLst>
        </pc:spChg>
        <pc:spChg chg="del">
          <ac:chgData name="Widodo, Agus A" userId="7e0b41b2-95c0-44fb-a591-8707edf6eef7" providerId="ADAL" clId="{9EEF3894-C95A-43DB-A169-91B38C3E7D30}" dt="2024-02-23T19:02:19.714" v="212" actId="478"/>
          <ac:spMkLst>
            <pc:docMk/>
            <pc:sldMk cId="62056233" sldId="269"/>
            <ac:spMk id="65" creationId="{729274BC-3164-4DB4-8D32-7C1CE6603C26}"/>
          </ac:spMkLst>
        </pc:spChg>
        <pc:spChg chg="del">
          <ac:chgData name="Widodo, Agus A" userId="7e0b41b2-95c0-44fb-a591-8707edf6eef7" providerId="ADAL" clId="{9EEF3894-C95A-43DB-A169-91B38C3E7D30}" dt="2024-02-23T19:07:32.278" v="316" actId="478"/>
          <ac:spMkLst>
            <pc:docMk/>
            <pc:sldMk cId="62056233" sldId="269"/>
            <ac:spMk id="67" creationId="{ED3934B0-4539-44B5-B38D-C9B7743665B9}"/>
          </ac:spMkLst>
        </pc:spChg>
        <pc:spChg chg="del">
          <ac:chgData name="Widodo, Agus A" userId="7e0b41b2-95c0-44fb-a591-8707edf6eef7" providerId="ADAL" clId="{9EEF3894-C95A-43DB-A169-91B38C3E7D30}" dt="2024-02-23T19:07:32.278" v="316" actId="478"/>
          <ac:spMkLst>
            <pc:docMk/>
            <pc:sldMk cId="62056233" sldId="269"/>
            <ac:spMk id="68" creationId="{7EA4BB19-161A-4F95-A5A0-B30239CFE5A9}"/>
          </ac:spMkLst>
        </pc:spChg>
        <pc:spChg chg="del">
          <ac:chgData name="Widodo, Agus A" userId="7e0b41b2-95c0-44fb-a591-8707edf6eef7" providerId="ADAL" clId="{9EEF3894-C95A-43DB-A169-91B38C3E7D30}" dt="2024-02-23T19:07:32.278" v="316" actId="478"/>
          <ac:spMkLst>
            <pc:docMk/>
            <pc:sldMk cId="62056233" sldId="269"/>
            <ac:spMk id="69" creationId="{5A5438F2-AB55-48BD-AEEC-BE52FD6679D9}"/>
          </ac:spMkLst>
        </pc:spChg>
        <pc:spChg chg="del">
          <ac:chgData name="Widodo, Agus A" userId="7e0b41b2-95c0-44fb-a591-8707edf6eef7" providerId="ADAL" clId="{9EEF3894-C95A-43DB-A169-91B38C3E7D30}" dt="2024-02-23T19:07:32.278" v="316" actId="478"/>
          <ac:spMkLst>
            <pc:docMk/>
            <pc:sldMk cId="62056233" sldId="269"/>
            <ac:spMk id="93" creationId="{B087F91A-2C37-438C-8EE9-F008A41896EF}"/>
          </ac:spMkLst>
        </pc:spChg>
        <pc:spChg chg="del">
          <ac:chgData name="Widodo, Agus A" userId="7e0b41b2-95c0-44fb-a591-8707edf6eef7" providerId="ADAL" clId="{9EEF3894-C95A-43DB-A169-91B38C3E7D30}" dt="2024-02-23T19:07:32.278" v="316" actId="478"/>
          <ac:spMkLst>
            <pc:docMk/>
            <pc:sldMk cId="62056233" sldId="269"/>
            <ac:spMk id="101" creationId="{3E58C4E9-6974-4BA3-A56E-DD3295B540A8}"/>
          </ac:spMkLst>
        </pc:spChg>
        <pc:picChg chg="add mod">
          <ac:chgData name="Widodo, Agus A" userId="7e0b41b2-95c0-44fb-a591-8707edf6eef7" providerId="ADAL" clId="{9EEF3894-C95A-43DB-A169-91B38C3E7D30}" dt="2024-02-23T19:28:35.698" v="402" actId="1076"/>
          <ac:picMkLst>
            <pc:docMk/>
            <pc:sldMk cId="62056233" sldId="269"/>
            <ac:picMk id="27" creationId="{9240E817-80C8-FA13-9AB1-412CB1779B9B}"/>
          </ac:picMkLst>
        </pc:picChg>
        <pc:cxnChg chg="del">
          <ac:chgData name="Widodo, Agus A" userId="7e0b41b2-95c0-44fb-a591-8707edf6eef7" providerId="ADAL" clId="{9EEF3894-C95A-43DB-A169-91B38C3E7D30}" dt="2024-02-23T19:02:45.475" v="216" actId="478"/>
          <ac:cxnSpMkLst>
            <pc:docMk/>
            <pc:sldMk cId="62056233" sldId="269"/>
            <ac:cxnSpMk id="20" creationId="{2BD7DBA1-E12E-4806-B274-1C6881208816}"/>
          </ac:cxnSpMkLst>
        </pc:cxnChg>
        <pc:cxnChg chg="add del mod">
          <ac:chgData name="Widodo, Agus A" userId="7e0b41b2-95c0-44fb-a591-8707edf6eef7" providerId="ADAL" clId="{9EEF3894-C95A-43DB-A169-91B38C3E7D30}" dt="2024-02-23T19:07:50.628" v="319" actId="478"/>
          <ac:cxnSpMkLst>
            <pc:docMk/>
            <pc:sldMk cId="62056233" sldId="269"/>
            <ac:cxnSpMk id="23" creationId="{41C43FB1-FAB5-DEAB-0D98-BEDFDAF31D95}"/>
          </ac:cxnSpMkLst>
        </pc:cxnChg>
        <pc:cxnChg chg="del mod">
          <ac:chgData name="Widodo, Agus A" userId="7e0b41b2-95c0-44fb-a591-8707edf6eef7" providerId="ADAL" clId="{9EEF3894-C95A-43DB-A169-91B38C3E7D30}" dt="2024-02-23T19:07:50.628" v="319" actId="478"/>
          <ac:cxnSpMkLst>
            <pc:docMk/>
            <pc:sldMk cId="62056233" sldId="269"/>
            <ac:cxnSpMk id="31" creationId="{DE69A618-171C-4654-B4AD-9DEFB987B3B9}"/>
          </ac:cxnSpMkLst>
        </pc:cxnChg>
        <pc:cxnChg chg="del mod">
          <ac:chgData name="Widodo, Agus A" userId="7e0b41b2-95c0-44fb-a591-8707edf6eef7" providerId="ADAL" clId="{9EEF3894-C95A-43DB-A169-91B38C3E7D30}" dt="2024-02-23T19:02:13.026" v="204" actId="478"/>
          <ac:cxnSpMkLst>
            <pc:docMk/>
            <pc:sldMk cId="62056233" sldId="269"/>
            <ac:cxnSpMk id="32" creationId="{290B424C-EA1C-4ABC-BA7C-16CA1E5894DC}"/>
          </ac:cxnSpMkLst>
        </pc:cxnChg>
        <pc:cxnChg chg="del mod">
          <ac:chgData name="Widodo, Agus A" userId="7e0b41b2-95c0-44fb-a591-8707edf6eef7" providerId="ADAL" clId="{9EEF3894-C95A-43DB-A169-91B38C3E7D30}" dt="2024-02-23T19:02:11.987" v="203" actId="478"/>
          <ac:cxnSpMkLst>
            <pc:docMk/>
            <pc:sldMk cId="62056233" sldId="269"/>
            <ac:cxnSpMk id="33" creationId="{431B80A2-6A42-4C61-9DC5-6C39816AEDC9}"/>
          </ac:cxnSpMkLst>
        </pc:cxnChg>
        <pc:cxnChg chg="add del mod">
          <ac:chgData name="Widodo, Agus A" userId="7e0b41b2-95c0-44fb-a591-8707edf6eef7" providerId="ADAL" clId="{9EEF3894-C95A-43DB-A169-91B38C3E7D30}" dt="2024-02-23T19:21:01.509" v="397" actId="478"/>
          <ac:cxnSpMkLst>
            <pc:docMk/>
            <pc:sldMk cId="62056233" sldId="269"/>
            <ac:cxnSpMk id="34" creationId="{45E8B45A-1FEF-6AD8-BB3A-BF40EE3FCDDC}"/>
          </ac:cxnSpMkLst>
        </pc:cxnChg>
        <pc:cxnChg chg="del mod">
          <ac:chgData name="Widodo, Agus A" userId="7e0b41b2-95c0-44fb-a591-8707edf6eef7" providerId="ADAL" clId="{9EEF3894-C95A-43DB-A169-91B38C3E7D30}" dt="2024-02-23T19:02:21.201" v="213" actId="478"/>
          <ac:cxnSpMkLst>
            <pc:docMk/>
            <pc:sldMk cId="62056233" sldId="269"/>
            <ac:cxnSpMk id="45" creationId="{04248E8F-A8A6-4436-B9EE-40C04BCDBB65}"/>
          </ac:cxnSpMkLst>
        </pc:cxnChg>
        <pc:cxnChg chg="del">
          <ac:chgData name="Widodo, Agus A" userId="7e0b41b2-95c0-44fb-a591-8707edf6eef7" providerId="ADAL" clId="{9EEF3894-C95A-43DB-A169-91B38C3E7D30}" dt="2024-02-23T19:02:14.437" v="206" actId="478"/>
          <ac:cxnSpMkLst>
            <pc:docMk/>
            <pc:sldMk cId="62056233" sldId="269"/>
            <ac:cxnSpMk id="49" creationId="{A05D5375-A31A-465A-8092-30A425A0BBE2}"/>
          </ac:cxnSpMkLst>
        </pc:cxnChg>
        <pc:cxnChg chg="del mod">
          <ac:chgData name="Widodo, Agus A" userId="7e0b41b2-95c0-44fb-a591-8707edf6eef7" providerId="ADAL" clId="{9EEF3894-C95A-43DB-A169-91B38C3E7D30}" dt="2024-02-23T19:02:17.969" v="210" actId="478"/>
          <ac:cxnSpMkLst>
            <pc:docMk/>
            <pc:sldMk cId="62056233" sldId="269"/>
            <ac:cxnSpMk id="57" creationId="{9EB60B2C-8D3D-44C0-91B8-1602C56CD324}"/>
          </ac:cxnSpMkLst>
        </pc:cxnChg>
        <pc:cxnChg chg="del">
          <ac:chgData name="Widodo, Agus A" userId="7e0b41b2-95c0-44fb-a591-8707edf6eef7" providerId="ADAL" clId="{9EEF3894-C95A-43DB-A169-91B38C3E7D30}" dt="2024-02-23T19:02:18.755" v="211" actId="478"/>
          <ac:cxnSpMkLst>
            <pc:docMk/>
            <pc:sldMk cId="62056233" sldId="269"/>
            <ac:cxnSpMk id="58" creationId="{28CD7849-0A09-4A57-810C-BFFB3890EA55}"/>
          </ac:cxnSpMkLst>
        </pc:cxnChg>
        <pc:cxnChg chg="del mod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71" creationId="{7554CF11-8445-45DE-B4F5-47E2E1382C7C}"/>
          </ac:cxnSpMkLst>
        </pc:cxnChg>
        <pc:cxnChg chg="del mod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73" creationId="{6C27EC39-32AA-417F-BC59-457DC5A466BA}"/>
          </ac:cxnSpMkLst>
        </pc:cxnChg>
        <pc:cxnChg chg="del mod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74" creationId="{A9E43CF7-6F83-45CB-BD25-075FF47A625F}"/>
          </ac:cxnSpMkLst>
        </pc:cxnChg>
        <pc:cxnChg chg="del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80" creationId="{7EEF2B91-A30B-461C-86B3-E745E41F0594}"/>
          </ac:cxnSpMkLst>
        </pc:cxnChg>
        <pc:cxnChg chg="del mod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84" creationId="{205C22D5-E8A8-4EF4-9D9A-9A992A5A1B8E}"/>
          </ac:cxnSpMkLst>
        </pc:cxnChg>
        <pc:cxnChg chg="del mod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95" creationId="{0C855436-F323-421A-B17A-3DAB8BBE9552}"/>
          </ac:cxnSpMkLst>
        </pc:cxnChg>
        <pc:cxnChg chg="del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103" creationId="{96EF959C-E9AE-4680-8940-927AE4D893BE}"/>
          </ac:cxnSpMkLst>
        </pc:cxnChg>
        <pc:cxnChg chg="del mod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105" creationId="{A159A33B-0A9D-4178-986E-876085DB6482}"/>
          </ac:cxnSpMkLst>
        </pc:cxnChg>
        <pc:cxnChg chg="del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107" creationId="{77D2BC4E-EA8B-4260-84E4-C06208B23628}"/>
          </ac:cxnSpMkLst>
        </pc:cxnChg>
        <pc:cxnChg chg="del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108" creationId="{16159E3E-C951-4691-808F-981D2CF8AAC7}"/>
          </ac:cxnSpMkLst>
        </pc:cxnChg>
        <pc:cxnChg chg="del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109" creationId="{F6B62533-AEE0-473F-82AE-4B5D6B4B02F6}"/>
          </ac:cxnSpMkLst>
        </pc:cxnChg>
        <pc:cxnChg chg="del mod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110" creationId="{82D5A6BE-8A0A-4ACC-BA12-59C3D682F9F6}"/>
          </ac:cxnSpMkLst>
        </pc:cxnChg>
        <pc:cxnChg chg="del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114" creationId="{C75FB07E-3D3B-47C7-AECB-5327C1F61D51}"/>
          </ac:cxnSpMkLst>
        </pc:cxnChg>
        <pc:cxnChg chg="del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117" creationId="{E0FE005F-5DE1-4795-931B-14550E0C2170}"/>
          </ac:cxnSpMkLst>
        </pc:cxnChg>
        <pc:cxnChg chg="del">
          <ac:chgData name="Widodo, Agus A" userId="7e0b41b2-95c0-44fb-a591-8707edf6eef7" providerId="ADAL" clId="{9EEF3894-C95A-43DB-A169-91B38C3E7D30}" dt="2024-02-23T19:07:32.278" v="316" actId="478"/>
          <ac:cxnSpMkLst>
            <pc:docMk/>
            <pc:sldMk cId="62056233" sldId="269"/>
            <ac:cxnSpMk id="118" creationId="{BDE759BF-1AE7-42FE-98A3-314EDEDE048E}"/>
          </ac:cxnSpMkLst>
        </pc:cxnChg>
        <pc:cxnChg chg="del mod">
          <ac:chgData name="Widodo, Agus A" userId="7e0b41b2-95c0-44fb-a591-8707edf6eef7" providerId="ADAL" clId="{9EEF3894-C95A-43DB-A169-91B38C3E7D30}" dt="2024-02-23T19:07:50.628" v="319" actId="478"/>
          <ac:cxnSpMkLst>
            <pc:docMk/>
            <pc:sldMk cId="62056233" sldId="269"/>
            <ac:cxnSpMk id="120" creationId="{1D290859-5416-4149-BEA3-F554B208E2E5}"/>
          </ac:cxnSpMkLst>
        </pc:cxnChg>
        <pc:cxnChg chg="del mod">
          <ac:chgData name="Widodo, Agus A" userId="7e0b41b2-95c0-44fb-a591-8707edf6eef7" providerId="ADAL" clId="{9EEF3894-C95A-43DB-A169-91B38C3E7D30}" dt="2024-02-23T19:07:50.628" v="319" actId="478"/>
          <ac:cxnSpMkLst>
            <pc:docMk/>
            <pc:sldMk cId="62056233" sldId="269"/>
            <ac:cxnSpMk id="122" creationId="{218A2271-3562-4A6C-A728-44DFDA2E4732}"/>
          </ac:cxnSpMkLst>
        </pc:cxnChg>
      </pc:sldChg>
      <pc:sldChg chg="del">
        <pc:chgData name="Widodo, Agus A" userId="7e0b41b2-95c0-44fb-a591-8707edf6eef7" providerId="ADAL" clId="{9EEF3894-C95A-43DB-A169-91B38C3E7D30}" dt="2024-02-23T18:05:30.470" v="0" actId="47"/>
        <pc:sldMkLst>
          <pc:docMk/>
          <pc:sldMk cId="418641792" sldId="270"/>
        </pc:sldMkLst>
      </pc:sldChg>
      <pc:sldChg chg="addSp delSp modSp new mod setBg">
        <pc:chgData name="Widodo, Agus A" userId="7e0b41b2-95c0-44fb-a591-8707edf6eef7" providerId="ADAL" clId="{9EEF3894-C95A-43DB-A169-91B38C3E7D30}" dt="2024-02-23T20:01:23.060" v="738" actId="1076"/>
        <pc:sldMkLst>
          <pc:docMk/>
          <pc:sldMk cId="685593563" sldId="270"/>
        </pc:sldMkLst>
        <pc:spChg chg="del">
          <ac:chgData name="Widodo, Agus A" userId="7e0b41b2-95c0-44fb-a591-8707edf6eef7" providerId="ADAL" clId="{9EEF3894-C95A-43DB-A169-91B38C3E7D30}" dt="2024-02-23T19:31:06.716" v="404" actId="478"/>
          <ac:spMkLst>
            <pc:docMk/>
            <pc:sldMk cId="685593563" sldId="270"/>
            <ac:spMk id="2" creationId="{B44BB51E-C934-500D-3D14-96114194C04B}"/>
          </ac:spMkLst>
        </pc:spChg>
        <pc:spChg chg="del">
          <ac:chgData name="Widodo, Agus A" userId="7e0b41b2-95c0-44fb-a591-8707edf6eef7" providerId="ADAL" clId="{9EEF3894-C95A-43DB-A169-91B38C3E7D30}" dt="2024-02-23T19:31:09.709" v="405" actId="478"/>
          <ac:spMkLst>
            <pc:docMk/>
            <pc:sldMk cId="685593563" sldId="270"/>
            <ac:spMk id="3" creationId="{B8601AD0-8448-8D41-F743-7054176C0190}"/>
          </ac:spMkLst>
        </pc:spChg>
        <pc:spChg chg="add mod">
          <ac:chgData name="Widodo, Agus A" userId="7e0b41b2-95c0-44fb-a591-8707edf6eef7" providerId="ADAL" clId="{9EEF3894-C95A-43DB-A169-91B38C3E7D30}" dt="2024-02-23T19:46:17.556" v="674" actId="113"/>
          <ac:spMkLst>
            <pc:docMk/>
            <pc:sldMk cId="685593563" sldId="270"/>
            <ac:spMk id="4" creationId="{9EA86395-7FDB-616A-CE4E-E7951B264253}"/>
          </ac:spMkLst>
        </pc:spChg>
        <pc:spChg chg="add del mod">
          <ac:chgData name="Widodo, Agus A" userId="7e0b41b2-95c0-44fb-a591-8707edf6eef7" providerId="ADAL" clId="{9EEF3894-C95A-43DB-A169-91B38C3E7D30}" dt="2024-02-23T19:41:43.453" v="495"/>
          <ac:spMkLst>
            <pc:docMk/>
            <pc:sldMk cId="685593563" sldId="270"/>
            <ac:spMk id="5" creationId="{14F5BD94-86A3-0218-54E4-0D8D7E115027}"/>
          </ac:spMkLst>
        </pc:spChg>
        <pc:spChg chg="add mod">
          <ac:chgData name="Widodo, Agus A" userId="7e0b41b2-95c0-44fb-a591-8707edf6eef7" providerId="ADAL" clId="{9EEF3894-C95A-43DB-A169-91B38C3E7D30}" dt="2024-02-23T19:57:19.110" v="718" actId="14100"/>
          <ac:spMkLst>
            <pc:docMk/>
            <pc:sldMk cId="685593563" sldId="270"/>
            <ac:spMk id="6" creationId="{77210592-EAF1-4465-1842-B9BB4D05E509}"/>
          </ac:spMkLst>
        </pc:spChg>
        <pc:spChg chg="add mod">
          <ac:chgData name="Widodo, Agus A" userId="7e0b41b2-95c0-44fb-a591-8707edf6eef7" providerId="ADAL" clId="{9EEF3894-C95A-43DB-A169-91B38C3E7D30}" dt="2024-02-23T19:58:58.110" v="733" actId="404"/>
          <ac:spMkLst>
            <pc:docMk/>
            <pc:sldMk cId="685593563" sldId="270"/>
            <ac:spMk id="9" creationId="{06E7DBC3-0903-81E6-B9E7-61E631E5978F}"/>
          </ac:spMkLst>
        </pc:spChg>
        <pc:spChg chg="add mod">
          <ac:chgData name="Widodo, Agus A" userId="7e0b41b2-95c0-44fb-a591-8707edf6eef7" providerId="ADAL" clId="{9EEF3894-C95A-43DB-A169-91B38C3E7D30}" dt="2024-02-23T20:01:18.484" v="735" actId="1076"/>
          <ac:spMkLst>
            <pc:docMk/>
            <pc:sldMk cId="685593563" sldId="270"/>
            <ac:spMk id="12" creationId="{AA53A639-E385-B228-2216-F7BA9FF8EBEF}"/>
          </ac:spMkLst>
        </pc:spChg>
        <pc:spChg chg="add del">
          <ac:chgData name="Widodo, Agus A" userId="7e0b41b2-95c0-44fb-a591-8707edf6eef7" providerId="ADAL" clId="{9EEF3894-C95A-43DB-A169-91B38C3E7D30}" dt="2024-02-23T19:31:22.206" v="414" actId="26606"/>
          <ac:spMkLst>
            <pc:docMk/>
            <pc:sldMk cId="685593563" sldId="270"/>
            <ac:spMk id="1031" creationId="{42A4FC2C-047E-45A5-965D-8E1E3BF09BC6}"/>
          </ac:spMkLst>
        </pc:spChg>
        <pc:picChg chg="add mod">
          <ac:chgData name="Widodo, Agus A" userId="7e0b41b2-95c0-44fb-a591-8707edf6eef7" providerId="ADAL" clId="{9EEF3894-C95A-43DB-A169-91B38C3E7D30}" dt="2024-02-23T19:46:06.024" v="668" actId="1076"/>
          <ac:picMkLst>
            <pc:docMk/>
            <pc:sldMk cId="685593563" sldId="270"/>
            <ac:picMk id="8" creationId="{6BBA38CA-F098-69AF-8C25-6C6B0C7C986E}"/>
          </ac:picMkLst>
        </pc:picChg>
        <pc:picChg chg="add mod modCrop">
          <ac:chgData name="Widodo, Agus A" userId="7e0b41b2-95c0-44fb-a591-8707edf6eef7" providerId="ADAL" clId="{9EEF3894-C95A-43DB-A169-91B38C3E7D30}" dt="2024-02-23T20:01:23.060" v="738" actId="1076"/>
          <ac:picMkLst>
            <pc:docMk/>
            <pc:sldMk cId="685593563" sldId="270"/>
            <ac:picMk id="11" creationId="{8F1E8135-D760-8F3D-9A51-BA84901EF49F}"/>
          </ac:picMkLst>
        </pc:picChg>
        <pc:picChg chg="add mod">
          <ac:chgData name="Widodo, Agus A" userId="7e0b41b2-95c0-44fb-a591-8707edf6eef7" providerId="ADAL" clId="{9EEF3894-C95A-43DB-A169-91B38C3E7D30}" dt="2024-02-23T19:40:59.848" v="450" actId="1076"/>
          <ac:picMkLst>
            <pc:docMk/>
            <pc:sldMk cId="685593563" sldId="270"/>
            <ac:picMk id="1026" creationId="{EEE39FD5-1217-6ADF-AC57-B123D0A86A12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3A6457-3320-4808-9BFD-393D2C1FDA72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99C7B-AB79-4856-AEE9-B938E1FA52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387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A5588-92AC-4DAF-90AD-DC25BF268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D768F2-B354-45C0-91FA-91AA0CDD7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E6483-8029-4A00-99F9-DC1283FD3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4DAF5-C2D8-47FF-A1AB-C3C79297B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291C1-B371-4968-8C4F-6495B31BB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9110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AA9E0-4483-402C-A225-C56F7B227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8DBF6-A1BC-437F-9980-2C9E3AF18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A7AA1-6BA8-4B21-8E17-BE9C1DFB5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E6FCD-A62B-4AE1-9174-EA07AB4C6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40472-08F0-40A1-8F5A-B3B83CD68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406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2C35A9-AEE7-4DB1-830A-49B040A22C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B71C5D-BCAC-4D8C-876B-A08478EF9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257D-D500-47F6-B111-C79508B73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BA7CD-74D9-416D-8E14-F49258FD9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F2F14-29B6-4859-9D0E-256F4FC9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7207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BA5E1-230C-4862-9D0A-ECAE1F6D1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3A239-6CA3-4BF6-B4EC-BD2982349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9CCE8-DA2F-4D86-999A-34299F9E7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6849F-C204-4059-8C93-EA3D59E8D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D45A7-6BDC-4AAC-848D-31CAC0D9D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74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9CDC4-0C07-4274-A48C-4D8979A33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28D06-C6AD-4202-AFC9-E52BB9AD1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4C018-C2F0-46BA-B1C9-5005C7573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EBD1A-5EAA-4F08-B384-1C2D77F87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F8C01-858F-4C4F-AFEE-00725A74A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724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03D54-8FEC-4595-BED2-30FDF0544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E8289-0295-4AD4-8FD0-91254F5C4E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5F4086-9BD1-40D7-BB46-0E46E42B5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07140-7505-4193-9108-9471AAD1B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0FE8AF-C1A0-47E6-98E4-309F98450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46AB0-2047-4F1D-8BD8-6F7959F01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8779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92407-C8A8-400F-B020-93BFBDD17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4583FC-CD56-4A5E-8557-64B325189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80F611-B015-4B9D-915A-65277101F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6787A3-4B52-4C17-910A-DF5C5F69D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449B6F-C284-4B88-A812-369B826A62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74033C-8D9B-4851-ACE6-1B4C50C92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5416F0-CCD9-4B3B-93E7-0D45867A6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A304C9-E99E-4ECD-A035-49D964B3D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750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4800F-EFD1-4AEB-A789-8DAEC97EB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119D93-714B-41B8-AC02-F01EAC95B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20E01C-4096-48B3-9A47-D8B8BFA7A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F853C3-6D1B-4E64-A4C7-7FFF9CD6E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9219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BE0F5B-3F5D-4A3E-91E3-C49333F8D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AEB0EF-FB98-4A3C-AAA5-E0C3CDD07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DEFF55-C9EC-4068-A002-AFA849693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7450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B6ECF-D790-4AC5-99E5-E0C0D2E2F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BE2B7-1B55-4369-BA43-B410BF153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7C6CCE-D1C6-49A9-AAEF-CE66B86B5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4BC0A-2425-4B66-8BE4-22BDD37CB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60124D-6E75-48D5-AC6D-65C7B6035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47F2C-475F-46EF-899A-8967629E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575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286BA-3D54-4EEE-AC63-EC59F760C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1D0C88-263C-47F5-89FF-4A38FE6784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68B9D6-072C-4C7D-B6BF-927A5C786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0173EB-4741-4987-B457-85A3800E4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D4044-343E-4900-86D1-A7586180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4128D-2F9C-4BAF-B039-EEFA5AC0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2668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142DDA-BD0F-484E-B8DA-CD61EFD8D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ED389-5FB3-4400-A9E1-A3693E48B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55C7B-1275-4ED5-93FD-80786D0CCB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3C94D-C40B-46C6-8C84-630348E249BC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B0D78-9C36-4EFF-B533-7DAA99FE0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D93D6-9CA9-4123-B491-D92E9AB2CF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ACD69-6E7F-42F0-9C3F-BBEBB7C0E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880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1F913-C161-47EF-8001-7CC9AF589D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3899" y="1249996"/>
            <a:ext cx="9144000" cy="1239097"/>
          </a:xfrm>
        </p:spPr>
        <p:txBody>
          <a:bodyPr>
            <a:normAutofit fontScale="90000"/>
          </a:bodyPr>
          <a:lstStyle/>
          <a:p>
            <a:pPr algn="l"/>
            <a:r>
              <a:rPr lang="en-GB" sz="4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Detecting Flood Embankment Deterioration and Future Projection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0A53C-6794-4892-8660-E3F7AF5C80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4268" y="6163694"/>
            <a:ext cx="5696684" cy="419602"/>
          </a:xfrm>
        </p:spPr>
        <p:txBody>
          <a:bodyPr>
            <a:noAutofit/>
          </a:bodyPr>
          <a:lstStyle/>
          <a:p>
            <a:pPr algn="l"/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PhD is funded by Indonesian Endowment Funds for Education (LPDP)</a:t>
            </a:r>
          </a:p>
          <a:p>
            <a:pPr marL="457200" indent="-457200" algn="l">
              <a:buAutoNum type="arabicPeriod"/>
            </a:pP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A4CF4-3692-49C3-A3B7-A8831419C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83" y="205273"/>
            <a:ext cx="2192693" cy="5131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7C920A-95BB-4E01-8DBA-7FC08D744DB7}"/>
              </a:ext>
            </a:extLst>
          </p:cNvPr>
          <p:cNvSpPr txBox="1"/>
          <p:nvPr/>
        </p:nvSpPr>
        <p:spPr>
          <a:xfrm>
            <a:off x="9330611" y="307976"/>
            <a:ext cx="209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26 February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4E261B-D907-4901-B9AF-B7AAC02B9B04}"/>
              </a:ext>
            </a:extLst>
          </p:cNvPr>
          <p:cNvSpPr/>
          <p:nvPr/>
        </p:nvSpPr>
        <p:spPr>
          <a:xfrm>
            <a:off x="0" y="6583296"/>
            <a:ext cx="12192000" cy="264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AAE4BF3-9E34-DBE7-D75A-5BB15BE79BB5}"/>
              </a:ext>
            </a:extLst>
          </p:cNvPr>
          <p:cNvSpPr txBox="1">
            <a:spLocks/>
          </p:cNvSpPr>
          <p:nvPr/>
        </p:nvSpPr>
        <p:spPr>
          <a:xfrm>
            <a:off x="1524000" y="4744142"/>
            <a:ext cx="4503938" cy="588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A3CB143-C209-B724-95B2-4E2E29944BB2}"/>
              </a:ext>
            </a:extLst>
          </p:cNvPr>
          <p:cNvSpPr txBox="1">
            <a:spLocks/>
          </p:cNvSpPr>
          <p:nvPr/>
        </p:nvSpPr>
        <p:spPr>
          <a:xfrm>
            <a:off x="1603899" y="2768543"/>
            <a:ext cx="5515992" cy="5882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Ahmad Agus Widodo, 1</a:t>
            </a:r>
            <a:r>
              <a:rPr lang="en-GB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Year PhD Student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07BA510-2672-4F3E-D485-C2A469EB66A0}"/>
              </a:ext>
            </a:extLst>
          </p:cNvPr>
          <p:cNvSpPr txBox="1">
            <a:spLocks/>
          </p:cNvSpPr>
          <p:nvPr/>
        </p:nvSpPr>
        <p:spPr>
          <a:xfrm>
            <a:off x="1756299" y="3738782"/>
            <a:ext cx="5515992" cy="11577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Supervisors: </a:t>
            </a: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 Truong Le (Geotechnic Sections)</a:t>
            </a: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 Philippa J Mason (</a:t>
            </a:r>
            <a:r>
              <a:rPr lang="en-GB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Royal School of Mines)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 descr="A black and grey logo&#10;&#10;Description automatically generated">
            <a:extLst>
              <a:ext uri="{FF2B5EF4-FFF2-40B4-BE49-F238E27FC236}">
                <a16:creationId xmlns:a16="http://schemas.microsoft.com/office/drawing/2014/main" id="{E32BD507-1CD6-FABB-4653-94E773C7B0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204" y="5412639"/>
            <a:ext cx="2099389" cy="74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556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in's Isle of Wight Walking Blog: Walk 20 Coastal Path Alum Bay to ...">
            <a:extLst>
              <a:ext uri="{FF2B5EF4-FFF2-40B4-BE49-F238E27FC236}">
                <a16:creationId xmlns:a16="http://schemas.microsoft.com/office/drawing/2014/main" id="{EEE39FD5-1217-6ADF-AC57-B123D0A86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99" y="190643"/>
            <a:ext cx="2286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A86395-7FDB-616A-CE4E-E7951B264253}"/>
              </a:ext>
            </a:extLst>
          </p:cNvPr>
          <p:cNvSpPr txBox="1"/>
          <p:nvPr/>
        </p:nvSpPr>
        <p:spPr>
          <a:xfrm>
            <a:off x="2513499" y="190643"/>
            <a:ext cx="31332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600" b="1" dirty="0"/>
              <a:t>Introduction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600" dirty="0"/>
              <a:t>Floods are typically destructive.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600" dirty="0"/>
              <a:t>The barrier was constructed to mitigate potential flooding.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600" dirty="0"/>
              <a:t>The structure and components of the embankment should be in a sustainable design.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600" dirty="0"/>
              <a:t>The rate of deterioration can be detected through long-term observation and inspection, but </a:t>
            </a:r>
            <a:r>
              <a:rPr lang="en-GB" sz="1600" b="1" dirty="0"/>
              <a:t>monitoring minor deformation processes remains inadequate.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210592-EAF1-4465-1842-B9BB4D05E509}"/>
              </a:ext>
            </a:extLst>
          </p:cNvPr>
          <p:cNvSpPr txBox="1"/>
          <p:nvPr/>
        </p:nvSpPr>
        <p:spPr>
          <a:xfrm>
            <a:off x="145203" y="3237631"/>
            <a:ext cx="55015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Primary Aims</a:t>
            </a:r>
          </a:p>
          <a:p>
            <a:pPr algn="just"/>
            <a:r>
              <a:rPr lang="en-GB" sz="1600" dirty="0"/>
              <a:t>Utilising LiDAR data to identify potential failure and calculating deterioration rate of the River Thames and Humber.</a:t>
            </a:r>
          </a:p>
        </p:txBody>
      </p:sp>
      <p:pic>
        <p:nvPicPr>
          <p:cNvPr id="8" name="Picture 7" descr="A diagram of a gps tracking system&#10;&#10;Description automatically generated">
            <a:extLst>
              <a:ext uri="{FF2B5EF4-FFF2-40B4-BE49-F238E27FC236}">
                <a16:creationId xmlns:a16="http://schemas.microsoft.com/office/drawing/2014/main" id="{6BBA38CA-F098-69AF-8C25-6C6B0C7C98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0643"/>
            <a:ext cx="4417889" cy="28052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E7DBC3-0903-81E6-B9E7-61E631E5978F}"/>
              </a:ext>
            </a:extLst>
          </p:cNvPr>
          <p:cNvSpPr txBox="1"/>
          <p:nvPr/>
        </p:nvSpPr>
        <p:spPr>
          <a:xfrm>
            <a:off x="6016752" y="2995890"/>
            <a:ext cx="5947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Utilising remote sensing technology named unmanned aerial vehicle (UAV) because of the limitations of traditional inspection methods.</a:t>
            </a:r>
          </a:p>
        </p:txBody>
      </p:sp>
      <p:pic>
        <p:nvPicPr>
          <p:cNvPr id="11" name="Picture 10" descr="A map of the united states&#10;&#10;Description automatically generated">
            <a:extLst>
              <a:ext uri="{FF2B5EF4-FFF2-40B4-BE49-F238E27FC236}">
                <a16:creationId xmlns:a16="http://schemas.microsoft.com/office/drawing/2014/main" id="{8F1E8135-D760-8F3D-9A51-BA84901EF4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0" r="28061"/>
          <a:stretch/>
        </p:blipFill>
        <p:spPr>
          <a:xfrm>
            <a:off x="7983392" y="3668518"/>
            <a:ext cx="3057413" cy="28968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53A639-E385-B228-2216-F7BA9FF8EBEF}"/>
              </a:ext>
            </a:extLst>
          </p:cNvPr>
          <p:cNvSpPr txBox="1"/>
          <p:nvPr/>
        </p:nvSpPr>
        <p:spPr>
          <a:xfrm>
            <a:off x="7935715" y="6637686"/>
            <a:ext cx="31527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/>
              <a:t>source: https://www.bgs.ac.uk/datasets/national-landslide-database/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685593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B7177-EDB0-45E6-98E4-0110CBB91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483" y="1101216"/>
            <a:ext cx="10515600" cy="10213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4400" dirty="0"/>
              <a:t>Flowchart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16C3C2-0FE2-450E-BD61-298968B90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83" y="205273"/>
            <a:ext cx="2192693" cy="513184"/>
          </a:xfrm>
          <a:prstGeom prst="rect">
            <a:avLst/>
          </a:prstGeom>
        </p:spPr>
      </p:pic>
      <p:sp>
        <p:nvSpPr>
          <p:cNvPr id="127" name="Rectangle 126">
            <a:extLst>
              <a:ext uri="{FF2B5EF4-FFF2-40B4-BE49-F238E27FC236}">
                <a16:creationId xmlns:a16="http://schemas.microsoft.com/office/drawing/2014/main" id="{0F36053C-E581-42D6-A886-BA1B0C99F93B}"/>
              </a:ext>
            </a:extLst>
          </p:cNvPr>
          <p:cNvSpPr/>
          <p:nvPr/>
        </p:nvSpPr>
        <p:spPr>
          <a:xfrm>
            <a:off x="0" y="6583296"/>
            <a:ext cx="12192000" cy="264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240E817-80C8-FA13-9AB1-412CB1779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26" y="3315968"/>
            <a:ext cx="10990879" cy="157642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E6C58312-3576-A89B-D274-BFE3D758F6F2}"/>
              </a:ext>
            </a:extLst>
          </p:cNvPr>
          <p:cNvSpPr/>
          <p:nvPr/>
        </p:nvSpPr>
        <p:spPr>
          <a:xfrm>
            <a:off x="3071674" y="2578608"/>
            <a:ext cx="3710866" cy="2619859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7098DE3-B0F2-6159-3142-F5708D76F7D4}"/>
              </a:ext>
            </a:extLst>
          </p:cNvPr>
          <p:cNvSpPr txBox="1"/>
          <p:nvPr/>
        </p:nvSpPr>
        <p:spPr>
          <a:xfrm>
            <a:off x="7397496" y="5888699"/>
            <a:ext cx="4504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        : point cloud derived from LiDAR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         : python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B09277B-B212-5C43-3BC1-607BCE0DC148}"/>
              </a:ext>
            </a:extLst>
          </p:cNvPr>
          <p:cNvSpPr txBox="1"/>
          <p:nvPr/>
        </p:nvSpPr>
        <p:spPr>
          <a:xfrm>
            <a:off x="3185988" y="2733234"/>
            <a:ext cx="1741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Annotation / Labelling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BAAF2AA-0231-508B-48E8-24A45134CA34}"/>
              </a:ext>
            </a:extLst>
          </p:cNvPr>
          <p:cNvSpPr txBox="1"/>
          <p:nvPr/>
        </p:nvSpPr>
        <p:spPr>
          <a:xfrm>
            <a:off x="5117592" y="2722760"/>
            <a:ext cx="19568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 segmentation</a:t>
            </a:r>
          </a:p>
          <a:p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62056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</TotalTime>
  <Words>173</Words>
  <Application>Microsoft Office PowerPoint</Application>
  <PresentationFormat>Widescreen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Detecting Flood Embankment Deterioration and Future Projection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Flood Embankment Deterioration and Future Projection</dc:title>
  <dc:creator>Widodo, Agus A</dc:creator>
  <cp:lastModifiedBy>Widodo, Agus A</cp:lastModifiedBy>
  <cp:revision>2</cp:revision>
  <dcterms:created xsi:type="dcterms:W3CDTF">2023-11-09T09:11:10Z</dcterms:created>
  <dcterms:modified xsi:type="dcterms:W3CDTF">2024-02-23T20:06:42Z</dcterms:modified>
</cp:coreProperties>
</file>

<file path=docProps/thumbnail.jpeg>
</file>